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KLIM EN LEIPLANTEN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899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Hedera </a:t>
            </a:r>
            <a:r>
              <a:rPr lang="nl-NL" dirty="0" err="1" smtClean="0"/>
              <a:t>hibernica</a:t>
            </a:r>
            <a:r>
              <a:rPr lang="nl-NL" dirty="0" smtClean="0"/>
              <a:t>, hedera</a:t>
            </a:r>
            <a:endParaRPr lang="nl-NL" dirty="0"/>
          </a:p>
        </p:txBody>
      </p:sp>
      <p:pic>
        <p:nvPicPr>
          <p:cNvPr id="39938" name="Picture 2" descr="http://www.esveld.nl/plantdias/20/20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5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10. </a:t>
            </a:r>
            <a:r>
              <a:rPr lang="nl-NL" dirty="0" err="1"/>
              <a:t>Lonicera</a:t>
            </a:r>
            <a:r>
              <a:rPr lang="nl-NL" dirty="0"/>
              <a:t> </a:t>
            </a:r>
            <a:r>
              <a:rPr lang="nl-NL" dirty="0" err="1"/>
              <a:t>heckrottii</a:t>
            </a:r>
            <a:r>
              <a:rPr lang="nl-NL" dirty="0"/>
              <a:t> </a:t>
            </a:r>
            <a:r>
              <a:rPr lang="nl-NL" dirty="0" smtClean="0"/>
              <a:t>'Goldflame‘, kamperfoelie</a:t>
            </a:r>
            <a:endParaRPr lang="nl-NL" dirty="0"/>
          </a:p>
        </p:txBody>
      </p:sp>
      <p:pic>
        <p:nvPicPr>
          <p:cNvPr id="40962" name="Picture 2" descr="http://rockydale.files.wordpress.com/2009/06/img_89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 </a:t>
            </a:r>
            <a:r>
              <a:rPr lang="nl-NL" dirty="0" err="1"/>
              <a:t>Lonicera</a:t>
            </a:r>
            <a:r>
              <a:rPr lang="nl-NL" dirty="0"/>
              <a:t> </a:t>
            </a:r>
            <a:r>
              <a:rPr lang="nl-NL" dirty="0" err="1" smtClean="0"/>
              <a:t>henryi</a:t>
            </a:r>
            <a:r>
              <a:rPr lang="nl-NL" dirty="0" smtClean="0"/>
              <a:t>, kamperfoelie</a:t>
            </a:r>
            <a:endParaRPr lang="nl-NL" dirty="0"/>
          </a:p>
        </p:txBody>
      </p:sp>
      <p:pic>
        <p:nvPicPr>
          <p:cNvPr id="41986" name="Picture 2" descr="http://lh5.ggpht.com/-_dAfhFnxvkc/TCTeNnNKuoI/AAAAAAAAE3o/fjt-u2QvLjg/_lonicera_henry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7222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05408" y="3244334"/>
            <a:ext cx="2733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Lonicera</a:t>
            </a:r>
            <a:r>
              <a:rPr lang="nl-NL" dirty="0"/>
              <a:t> </a:t>
            </a:r>
            <a:r>
              <a:rPr lang="nl-NL" dirty="0" err="1"/>
              <a:t>japonica</a:t>
            </a:r>
            <a:r>
              <a:rPr lang="nl-NL" dirty="0"/>
              <a:t> '</a:t>
            </a:r>
            <a:r>
              <a:rPr lang="nl-NL" dirty="0" err="1"/>
              <a:t>Halliana</a:t>
            </a:r>
            <a:r>
              <a:rPr lang="nl-NL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5288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12. </a:t>
            </a:r>
            <a:r>
              <a:rPr lang="nl-NL" dirty="0" err="1"/>
              <a:t>Lonicera</a:t>
            </a:r>
            <a:r>
              <a:rPr lang="nl-NL" dirty="0"/>
              <a:t> </a:t>
            </a:r>
            <a:r>
              <a:rPr lang="nl-NL" dirty="0" err="1"/>
              <a:t>japonica</a:t>
            </a:r>
            <a:r>
              <a:rPr lang="nl-NL" dirty="0"/>
              <a:t> '</a:t>
            </a:r>
            <a:r>
              <a:rPr lang="nl-NL" dirty="0" err="1"/>
              <a:t>Halliana</a:t>
            </a:r>
            <a:r>
              <a:rPr lang="nl-NL" dirty="0"/>
              <a:t>'</a:t>
            </a:r>
          </a:p>
        </p:txBody>
      </p:sp>
      <p:pic>
        <p:nvPicPr>
          <p:cNvPr id="45058" name="Picture 2" descr="http://www.thegardencentregroup.co.uk/product-media/35G/1260/1260/prima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416" y="1268760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6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</a:t>
            </a:r>
            <a:r>
              <a:rPr lang="nl-NL" dirty="0" err="1"/>
              <a:t>Lonicera</a:t>
            </a:r>
            <a:r>
              <a:rPr lang="nl-NL" dirty="0"/>
              <a:t> </a:t>
            </a:r>
            <a:r>
              <a:rPr lang="nl-NL" dirty="0" err="1"/>
              <a:t>peryclymenum</a:t>
            </a:r>
            <a:r>
              <a:rPr lang="nl-NL" dirty="0"/>
              <a:t> '</a:t>
            </a:r>
            <a:r>
              <a:rPr lang="nl-NL" dirty="0" err="1"/>
              <a:t>Belgica</a:t>
            </a:r>
            <a:r>
              <a:rPr lang="nl-NL" dirty="0"/>
              <a:t> </a:t>
            </a:r>
            <a:r>
              <a:rPr lang="nl-NL" dirty="0" smtClean="0"/>
              <a:t>Select‘, kamperfoelie</a:t>
            </a:r>
            <a:endParaRPr lang="nl-NL" dirty="0"/>
          </a:p>
        </p:txBody>
      </p:sp>
      <p:pic>
        <p:nvPicPr>
          <p:cNvPr id="43010" name="Picture 2" descr="http://www.floravera.com/wp-content/uploads/2011/07/02lonicera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4417" y="1556792"/>
            <a:ext cx="700769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54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14. </a:t>
            </a:r>
            <a:r>
              <a:rPr lang="nl-NL" dirty="0" err="1"/>
              <a:t>Pyracantha</a:t>
            </a:r>
            <a:r>
              <a:rPr lang="nl-NL" dirty="0"/>
              <a:t> </a:t>
            </a:r>
            <a:r>
              <a:rPr lang="nl-NL" dirty="0" smtClean="0"/>
              <a:t>'</a:t>
            </a:r>
            <a:r>
              <a:rPr lang="nl-NL" dirty="0" err="1" smtClean="0"/>
              <a:t>Mohave</a:t>
            </a:r>
            <a:r>
              <a:rPr lang="nl-NL" dirty="0" smtClean="0"/>
              <a:t>‘, vuurdoorn</a:t>
            </a:r>
            <a:endParaRPr lang="nl-NL" dirty="0"/>
          </a:p>
        </p:txBody>
      </p:sp>
      <p:pic>
        <p:nvPicPr>
          <p:cNvPr id="44034" name="Picture 2" descr="http://www.bissettnursery.com/nursery/Images/Evergreen/Pyracantha-Mohave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786934" cy="28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farm1.static.flickr.com/144/327704839_3cfc8da8f7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329862" cy="44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1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15. </a:t>
            </a:r>
            <a:r>
              <a:rPr lang="nl-NL" dirty="0" err="1"/>
              <a:t>Pyracantha</a:t>
            </a:r>
            <a:r>
              <a:rPr lang="nl-NL" dirty="0"/>
              <a:t> 'Orange </a:t>
            </a:r>
            <a:r>
              <a:rPr lang="nl-NL" dirty="0" err="1" smtClean="0"/>
              <a:t>Charmer</a:t>
            </a:r>
            <a:r>
              <a:rPr lang="nl-NL" dirty="0" smtClean="0"/>
              <a:t>‘, vuurdoorn</a:t>
            </a:r>
            <a:endParaRPr lang="nl-NL" dirty="0"/>
          </a:p>
        </p:txBody>
      </p:sp>
      <p:pic>
        <p:nvPicPr>
          <p:cNvPr id="46082" name="Picture 2" descr="http://www.abrandandsons.com/sites/default/files/P9131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5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18. </a:t>
            </a:r>
            <a:r>
              <a:rPr lang="nl-NL" dirty="0" err="1"/>
              <a:t>Wisteria</a:t>
            </a:r>
            <a:r>
              <a:rPr lang="nl-NL" dirty="0"/>
              <a:t> </a:t>
            </a:r>
            <a:r>
              <a:rPr lang="nl-NL" dirty="0" err="1" smtClean="0"/>
              <a:t>floribunda</a:t>
            </a:r>
            <a:r>
              <a:rPr lang="nl-NL" dirty="0" smtClean="0"/>
              <a:t>, blauwe regen. </a:t>
            </a:r>
            <a:endParaRPr lang="nl-NL" dirty="0"/>
          </a:p>
        </p:txBody>
      </p:sp>
      <p:pic>
        <p:nvPicPr>
          <p:cNvPr id="49154" name="Picture 2" descr="http://images10.fotosik.pl/1000/994b23b960963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3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Blauwe regen ‘bonen’</a:t>
            </a:r>
            <a:endParaRPr lang="nl-NL" dirty="0"/>
          </a:p>
        </p:txBody>
      </p:sp>
      <p:pic>
        <p:nvPicPr>
          <p:cNvPr id="50178" name="Picture 2" descr="http://www.esveld.nl/plantdias/12/1269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1017" y="1954560"/>
            <a:ext cx="3146021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5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Clematis </a:t>
            </a:r>
            <a:r>
              <a:rPr lang="nl-NL" dirty="0" smtClean="0"/>
              <a:t>alpina, bosrank</a:t>
            </a:r>
            <a:endParaRPr lang="nl-NL" dirty="0"/>
          </a:p>
        </p:txBody>
      </p:sp>
      <p:pic>
        <p:nvPicPr>
          <p:cNvPr id="31746" name="Picture 2" descr="http://www.clematisonline.nl/images/clematis_alp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members.home.nl/hanninkt/fotos/clematisfotos/Cl_alpina_francesriv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407701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0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Clematis </a:t>
            </a:r>
            <a:r>
              <a:rPr lang="nl-NL" dirty="0" err="1" smtClean="0"/>
              <a:t>montana</a:t>
            </a:r>
            <a:r>
              <a:rPr lang="nl-NL" dirty="0" smtClean="0"/>
              <a:t>, bosrank</a:t>
            </a:r>
            <a:endParaRPr lang="nl-NL" dirty="0"/>
          </a:p>
        </p:txBody>
      </p:sp>
      <p:pic>
        <p:nvPicPr>
          <p:cNvPr id="32770" name="Picture 2" descr="http://www.clematisonline.nl/images/clematis_montana_super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857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0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Clematis </a:t>
            </a:r>
            <a:r>
              <a:rPr lang="nl-NL" dirty="0" err="1" smtClean="0"/>
              <a:t>viticella</a:t>
            </a:r>
            <a:r>
              <a:rPr lang="nl-NL" dirty="0" smtClean="0"/>
              <a:t>, bosrank</a:t>
            </a:r>
            <a:endParaRPr lang="nl-NL" dirty="0"/>
          </a:p>
        </p:txBody>
      </p:sp>
      <p:pic>
        <p:nvPicPr>
          <p:cNvPr id="33794" name="Picture 2" descr="http://www.clematis.be/etoileviolett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7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Clematis </a:t>
            </a:r>
            <a:r>
              <a:rPr lang="nl-NL" dirty="0" smtClean="0"/>
              <a:t>'</a:t>
            </a:r>
            <a:r>
              <a:rPr lang="nl-NL" dirty="0" err="1" smtClean="0"/>
              <a:t>Jackmannii</a:t>
            </a:r>
            <a:r>
              <a:rPr lang="nl-NL" dirty="0" smtClean="0"/>
              <a:t>‘, bosrank</a:t>
            </a:r>
            <a:endParaRPr lang="nl-NL" dirty="0"/>
          </a:p>
        </p:txBody>
      </p:sp>
      <p:pic>
        <p:nvPicPr>
          <p:cNvPr id="34818" name="Picture 2" descr="http://the2011challenge.files.wordpress.com/2011/08/rouge_card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534" y="1196752"/>
            <a:ext cx="3442477" cy="51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4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Clematis 'Nelly </a:t>
            </a:r>
            <a:r>
              <a:rPr lang="nl-NL" dirty="0" err="1" smtClean="0"/>
              <a:t>Moser</a:t>
            </a:r>
            <a:r>
              <a:rPr lang="nl-NL" dirty="0" smtClean="0"/>
              <a:t>‘, bosrank</a:t>
            </a:r>
            <a:endParaRPr lang="nl-NL" dirty="0"/>
          </a:p>
        </p:txBody>
      </p:sp>
      <p:pic>
        <p:nvPicPr>
          <p:cNvPr id="35842" name="Picture 2" descr="http://3.bp.blogspot.com/_eaKbvlcIK10/S_mx_YVifII/AAAAAAAAIH4/EUVZ6TzYcIo/s1600/clematis+maybe+nelly+moser+(own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6959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4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6. </a:t>
            </a:r>
            <a:r>
              <a:rPr lang="nl-NL" dirty="0" err="1"/>
              <a:t>Fallopia</a:t>
            </a:r>
            <a:r>
              <a:rPr lang="nl-NL" dirty="0"/>
              <a:t> </a:t>
            </a:r>
            <a:r>
              <a:rPr lang="nl-NL" dirty="0" err="1" smtClean="0"/>
              <a:t>aubertii</a:t>
            </a:r>
            <a:r>
              <a:rPr lang="nl-NL" dirty="0" smtClean="0"/>
              <a:t>, bruidssluier (</a:t>
            </a:r>
            <a:r>
              <a:rPr lang="nl-NL" dirty="0" err="1" smtClean="0"/>
              <a:t>polygonum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36866" name="Picture 2" descr="http://2.bp.blogspot.com/-nSCh6_8ekIk/T4APTEaDisI/AAAAAAAAGAI/cr3Iwr4sh4A/s1600/Fallopia+aubert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6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Hedera </a:t>
            </a:r>
            <a:r>
              <a:rPr lang="nl-NL" dirty="0" smtClean="0"/>
              <a:t>helix, hedera</a:t>
            </a:r>
            <a:endParaRPr lang="nl-NL" dirty="0"/>
          </a:p>
        </p:txBody>
      </p:sp>
      <p:pic>
        <p:nvPicPr>
          <p:cNvPr id="37890" name="Picture 2" descr="http://www.esveld.nl/plantdias/20/2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4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Hedera helix </a:t>
            </a:r>
            <a:r>
              <a:rPr lang="nl-NL" dirty="0" smtClean="0"/>
              <a:t>'</a:t>
            </a:r>
            <a:r>
              <a:rPr lang="nl-NL" dirty="0" err="1" smtClean="0"/>
              <a:t>Goldheart</a:t>
            </a:r>
            <a:r>
              <a:rPr lang="nl-NL" dirty="0" smtClean="0"/>
              <a:t>‘, hedera</a:t>
            </a:r>
            <a:endParaRPr lang="nl-NL" dirty="0"/>
          </a:p>
        </p:txBody>
      </p:sp>
      <p:pic>
        <p:nvPicPr>
          <p:cNvPr id="38914" name="Picture 2" descr="http://1.bp.blogspot.com/-Fr36F1nM7KA/TftquQLLp7I/AAAAAAAABvs/kNa5oO4mceY/s1600/Hedera+helix+%2527Gold+Heart%2527+F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286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119</Words>
  <Application>Microsoft Office PowerPoint</Application>
  <PresentationFormat>Diavoorstelling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KLIM EN LEIPLANTEN</vt:lpstr>
      <vt:lpstr>1. Clematis alpina, bosrank</vt:lpstr>
      <vt:lpstr>2. Clematis montana, bosrank</vt:lpstr>
      <vt:lpstr>3. Clematis viticella, bosrank</vt:lpstr>
      <vt:lpstr>4. Clematis 'Jackmannii‘, bosrank</vt:lpstr>
      <vt:lpstr>5. Clematis 'Nelly Moser‘, bosrank</vt:lpstr>
      <vt:lpstr>6. Fallopia aubertii, bruidssluier (polygonum) </vt:lpstr>
      <vt:lpstr>7. Hedera helix, hedera</vt:lpstr>
      <vt:lpstr>8. Hedera helix 'Goldheart‘, hedera</vt:lpstr>
      <vt:lpstr>9. Hedera hibernica, hedera</vt:lpstr>
      <vt:lpstr>10. Lonicera heckrottii 'Goldflame‘, kamperfoelie</vt:lpstr>
      <vt:lpstr>11. Lonicera henryi, kamperfoelie</vt:lpstr>
      <vt:lpstr>12. Lonicera japonica 'Halliana'</vt:lpstr>
      <vt:lpstr>13. Lonicera peryclymenum 'Belgica Select‘, kamperfoelie</vt:lpstr>
      <vt:lpstr>14. Pyracantha 'Mohave‘, vuurdoorn</vt:lpstr>
      <vt:lpstr>15. Pyracantha 'Orange Charmer‘, vuurdoorn</vt:lpstr>
      <vt:lpstr>18. Wisteria floribunda, blauwe regen. </vt:lpstr>
      <vt:lpstr>Blauwe regen ‘bonen’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10</cp:revision>
  <dcterms:created xsi:type="dcterms:W3CDTF">2016-02-17T14:42:08Z</dcterms:created>
  <dcterms:modified xsi:type="dcterms:W3CDTF">2016-02-17T14:49:05Z</dcterms:modified>
</cp:coreProperties>
</file>